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9" r:id="rId2"/>
    <p:sldId id="256" r:id="rId3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67D51E-F87E-7A34-0017-54C349F2E3F4}" v="37" dt="2025-03-25T14:59:26.878"/>
    <p1510:client id="{90E70FF4-D182-6FF8-B4FD-24D9D831288D}" v="33" dt="2025-03-25T13:59:52.7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STIN, Timothy (BRADFORD TEACHING HOSPITALS NHS FOUNDATION TRUST)" userId="S::timothy.austin@nhs.net::1388c8cc-8445-4cdc-8351-55f0c33d9c14" providerId="AD" clId="Web-{269B8BC2-4779-4CF9-1CB2-BB15D0033E91}"/>
    <pc:docChg chg="addSld modSld sldOrd">
      <pc:chgData name="AUSTIN, Timothy (BRADFORD TEACHING HOSPITALS NHS FOUNDATION TRUST)" userId="S::timothy.austin@nhs.net::1388c8cc-8445-4cdc-8351-55f0c33d9c14" providerId="AD" clId="Web-{269B8BC2-4779-4CF9-1CB2-BB15D0033E91}" dt="2025-02-10T10:21:11.906" v="326" actId="20577"/>
      <pc:docMkLst>
        <pc:docMk/>
      </pc:docMkLst>
      <pc:sldChg chg="addSp delSp modSp">
        <pc:chgData name="AUSTIN, Timothy (BRADFORD TEACHING HOSPITALS NHS FOUNDATION TRUST)" userId="S::timothy.austin@nhs.net::1388c8cc-8445-4cdc-8351-55f0c33d9c14" providerId="AD" clId="Web-{269B8BC2-4779-4CF9-1CB2-BB15D0033E91}" dt="2025-02-10T10:21:11.906" v="326" actId="20577"/>
        <pc:sldMkLst>
          <pc:docMk/>
          <pc:sldMk cId="109857222" sldId="256"/>
        </pc:sldMkLst>
        <pc:spChg chg="add mod">
          <ac:chgData name="AUSTIN, Timothy (BRADFORD TEACHING HOSPITALS NHS FOUNDATION TRUST)" userId="S::timothy.austin@nhs.net::1388c8cc-8445-4cdc-8351-55f0c33d9c14" providerId="AD" clId="Web-{269B8BC2-4779-4CF9-1CB2-BB15D0033E91}" dt="2025-02-10T10:21:05.031" v="325" actId="20577"/>
          <ac:spMkLst>
            <pc:docMk/>
            <pc:sldMk cId="109857222" sldId="256"/>
            <ac:spMk id="8" creationId="{142882FB-6AAE-BB06-E595-A94B2A483FA9}"/>
          </ac:spMkLst>
        </pc:spChg>
        <pc:spChg chg="add del mod">
          <ac:chgData name="AUSTIN, Timothy (BRADFORD TEACHING HOSPITALS NHS FOUNDATION TRUST)" userId="S::timothy.austin@nhs.net::1388c8cc-8445-4cdc-8351-55f0c33d9c14" providerId="AD" clId="Web-{269B8BC2-4779-4CF9-1CB2-BB15D0033E91}" dt="2025-02-10T10:11:58.775" v="97"/>
          <ac:spMkLst>
            <pc:docMk/>
            <pc:sldMk cId="109857222" sldId="256"/>
            <ac:spMk id="9" creationId="{A6D47318-A034-DD1D-5315-C7D53BBF26EE}"/>
          </ac:spMkLst>
        </pc:spChg>
        <pc:spChg chg="add mod">
          <ac:chgData name="AUSTIN, Timothy (BRADFORD TEACHING HOSPITALS NHS FOUNDATION TRUST)" userId="S::timothy.austin@nhs.net::1388c8cc-8445-4cdc-8351-55f0c33d9c14" providerId="AD" clId="Web-{269B8BC2-4779-4CF9-1CB2-BB15D0033E91}" dt="2025-02-10T10:21:11.906" v="326" actId="20577"/>
          <ac:spMkLst>
            <pc:docMk/>
            <pc:sldMk cId="109857222" sldId="256"/>
            <ac:spMk id="10" creationId="{7553CB71-9458-FC40-163B-13BA0CC7F293}"/>
          </ac:spMkLst>
        </pc:spChg>
        <pc:spChg chg="add mod">
          <ac:chgData name="AUSTIN, Timothy (BRADFORD TEACHING HOSPITALS NHS FOUNDATION TRUST)" userId="S::timothy.austin@nhs.net::1388c8cc-8445-4cdc-8351-55f0c33d9c14" providerId="AD" clId="Web-{269B8BC2-4779-4CF9-1CB2-BB15D0033E91}" dt="2025-02-10T10:20:39.921" v="324" actId="20577"/>
          <ac:spMkLst>
            <pc:docMk/>
            <pc:sldMk cId="109857222" sldId="256"/>
            <ac:spMk id="11" creationId="{3556DD3B-CF18-9BCA-852E-4049979D60DF}"/>
          </ac:spMkLst>
        </pc:spChg>
        <pc:picChg chg="add mod">
          <ac:chgData name="AUSTIN, Timothy (BRADFORD TEACHING HOSPITALS NHS FOUNDATION TRUST)" userId="S::timothy.austin@nhs.net::1388c8cc-8445-4cdc-8351-55f0c33d9c14" providerId="AD" clId="Web-{269B8BC2-4779-4CF9-1CB2-BB15D0033E91}" dt="2025-02-10T10:06:49.826" v="25" actId="1076"/>
          <ac:picMkLst>
            <pc:docMk/>
            <pc:sldMk cId="109857222" sldId="256"/>
            <ac:picMk id="2" creationId="{283870C4-BDA7-1350-B164-49F3FF830598}"/>
          </ac:picMkLst>
        </pc:picChg>
        <pc:picChg chg="del">
          <ac:chgData name="AUSTIN, Timothy (BRADFORD TEACHING HOSPITALS NHS FOUNDATION TRUST)" userId="S::timothy.austin@nhs.net::1388c8cc-8445-4cdc-8351-55f0c33d9c14" providerId="AD" clId="Web-{269B8BC2-4779-4CF9-1CB2-BB15D0033E91}" dt="2025-02-10T10:00:29.608" v="0"/>
          <ac:picMkLst>
            <pc:docMk/>
            <pc:sldMk cId="109857222" sldId="256"/>
            <ac:picMk id="3" creationId="{714533F8-11B2-7525-1811-4577186E6EFC}"/>
          </ac:picMkLst>
        </pc:picChg>
        <pc:picChg chg="mod">
          <ac:chgData name="AUSTIN, Timothy (BRADFORD TEACHING HOSPITALS NHS FOUNDATION TRUST)" userId="S::timothy.austin@nhs.net::1388c8cc-8445-4cdc-8351-55f0c33d9c14" providerId="AD" clId="Web-{269B8BC2-4779-4CF9-1CB2-BB15D0033E91}" dt="2025-02-10T10:09:56.896" v="51" actId="1076"/>
          <ac:picMkLst>
            <pc:docMk/>
            <pc:sldMk cId="109857222" sldId="256"/>
            <ac:picMk id="4" creationId="{7879BBBE-8563-E1E1-066C-769EB1F1F719}"/>
          </ac:picMkLst>
        </pc:picChg>
        <pc:picChg chg="mod">
          <ac:chgData name="AUSTIN, Timothy (BRADFORD TEACHING HOSPITALS NHS FOUNDATION TRUST)" userId="S::timothy.austin@nhs.net::1388c8cc-8445-4cdc-8351-55f0c33d9c14" providerId="AD" clId="Web-{269B8BC2-4779-4CF9-1CB2-BB15D0033E91}" dt="2025-02-10T10:10:02.661" v="53" actId="1076"/>
          <ac:picMkLst>
            <pc:docMk/>
            <pc:sldMk cId="109857222" sldId="256"/>
            <ac:picMk id="5" creationId="{1160C8B0-7068-0A04-1967-80DF2F2BDA2F}"/>
          </ac:picMkLst>
        </pc:picChg>
        <pc:picChg chg="mod">
          <ac:chgData name="AUSTIN, Timothy (BRADFORD TEACHING HOSPITALS NHS FOUNDATION TRUST)" userId="S::timothy.austin@nhs.net::1388c8cc-8445-4cdc-8351-55f0c33d9c14" providerId="AD" clId="Web-{269B8BC2-4779-4CF9-1CB2-BB15D0033E91}" dt="2025-02-10T10:09:59.927" v="52" actId="1076"/>
          <ac:picMkLst>
            <pc:docMk/>
            <pc:sldMk cId="109857222" sldId="256"/>
            <ac:picMk id="6" creationId="{5DA5E939-BE7A-6984-7F91-77E2AEECA285}"/>
          </ac:picMkLst>
        </pc:picChg>
        <pc:picChg chg="mod">
          <ac:chgData name="AUSTIN, Timothy (BRADFORD TEACHING HOSPITALS NHS FOUNDATION TRUST)" userId="S::timothy.austin@nhs.net::1388c8cc-8445-4cdc-8351-55f0c33d9c14" providerId="AD" clId="Web-{269B8BC2-4779-4CF9-1CB2-BB15D0033E91}" dt="2025-02-10T10:10:14.474" v="56" actId="1076"/>
          <ac:picMkLst>
            <pc:docMk/>
            <pc:sldMk cId="109857222" sldId="256"/>
            <ac:picMk id="7" creationId="{4EFE512B-DB12-9A3C-68FA-48E39A014065}"/>
          </ac:picMkLst>
        </pc:picChg>
      </pc:sldChg>
      <pc:sldChg chg="modSp add ord">
        <pc:chgData name="AUSTIN, Timothy (BRADFORD TEACHING HOSPITALS NHS FOUNDATION TRUST)" userId="S::timothy.austin@nhs.net::1388c8cc-8445-4cdc-8351-55f0c33d9c14" providerId="AD" clId="Web-{269B8BC2-4779-4CF9-1CB2-BB15D0033E91}" dt="2025-02-10T10:17:19.850" v="193" actId="20577"/>
        <pc:sldMkLst>
          <pc:docMk/>
          <pc:sldMk cId="1387012549" sldId="259"/>
        </pc:sldMkLst>
        <pc:spChg chg="mod">
          <ac:chgData name="AUSTIN, Timothy (BRADFORD TEACHING HOSPITALS NHS FOUNDATION TRUST)" userId="S::timothy.austin@nhs.net::1388c8cc-8445-4cdc-8351-55f0c33d9c14" providerId="AD" clId="Web-{269B8BC2-4779-4CF9-1CB2-BB15D0033E91}" dt="2025-02-10T10:16:31.911" v="178" actId="1076"/>
          <ac:spMkLst>
            <pc:docMk/>
            <pc:sldMk cId="1387012549" sldId="259"/>
            <ac:spMk id="2" creationId="{309B887A-D061-9B43-9654-B39EA6E7B1D7}"/>
          </ac:spMkLst>
        </pc:spChg>
        <pc:spChg chg="mod">
          <ac:chgData name="AUSTIN, Timothy (BRADFORD TEACHING HOSPITALS NHS FOUNDATION TRUST)" userId="S::timothy.austin@nhs.net::1388c8cc-8445-4cdc-8351-55f0c33d9c14" providerId="AD" clId="Web-{269B8BC2-4779-4CF9-1CB2-BB15D0033E91}" dt="2025-02-10T10:17:19.850" v="193" actId="20577"/>
          <ac:spMkLst>
            <pc:docMk/>
            <pc:sldMk cId="1387012549" sldId="259"/>
            <ac:spMk id="9" creationId="{4D845D2C-3CD7-8DC4-4FF9-EBD44FAA5A83}"/>
          </ac:spMkLst>
        </pc:spChg>
      </pc:sldChg>
    </pc:docChg>
  </pc:docChgLst>
  <pc:docChgLst>
    <pc:chgData name="AUSTIN, Timothy (BRADFORD TEACHING HOSPITALS NHS FOUNDATION TRUST)" userId="S::timothy.austin@nhs.net::1388c8cc-8445-4cdc-8351-55f0c33d9c14" providerId="AD" clId="Web-{3967D51E-F87E-7A34-0017-54C349F2E3F4}"/>
    <pc:docChg chg="modSld">
      <pc:chgData name="AUSTIN, Timothy (BRADFORD TEACHING HOSPITALS NHS FOUNDATION TRUST)" userId="S::timothy.austin@nhs.net::1388c8cc-8445-4cdc-8351-55f0c33d9c14" providerId="AD" clId="Web-{3967D51E-F87E-7A34-0017-54C349F2E3F4}" dt="2025-03-25T14:59:26.878" v="23" actId="14100"/>
      <pc:docMkLst>
        <pc:docMk/>
      </pc:docMkLst>
      <pc:sldChg chg="addSp delSp modSp">
        <pc:chgData name="AUSTIN, Timothy (BRADFORD TEACHING HOSPITALS NHS FOUNDATION TRUST)" userId="S::timothy.austin@nhs.net::1388c8cc-8445-4cdc-8351-55f0c33d9c14" providerId="AD" clId="Web-{3967D51E-F87E-7A34-0017-54C349F2E3F4}" dt="2025-03-25T14:59:26.878" v="23" actId="14100"/>
        <pc:sldMkLst>
          <pc:docMk/>
          <pc:sldMk cId="109857222" sldId="256"/>
        </pc:sldMkLst>
        <pc:spChg chg="mod">
          <ac:chgData name="AUSTIN, Timothy (BRADFORD TEACHING HOSPITALS NHS FOUNDATION TRUST)" userId="S::timothy.austin@nhs.net::1388c8cc-8445-4cdc-8351-55f0c33d9c14" providerId="AD" clId="Web-{3967D51E-F87E-7A34-0017-54C349F2E3F4}" dt="2025-03-25T14:57:05.343" v="16" actId="1076"/>
          <ac:spMkLst>
            <pc:docMk/>
            <pc:sldMk cId="109857222" sldId="256"/>
            <ac:spMk id="8" creationId="{142882FB-6AAE-BB06-E595-A94B2A483FA9}"/>
          </ac:spMkLst>
        </pc:spChg>
        <pc:picChg chg="add del mod">
          <ac:chgData name="AUSTIN, Timothy (BRADFORD TEACHING HOSPITALS NHS FOUNDATION TRUST)" userId="S::timothy.austin@nhs.net::1388c8cc-8445-4cdc-8351-55f0c33d9c14" providerId="AD" clId="Web-{3967D51E-F87E-7A34-0017-54C349F2E3F4}" dt="2025-03-25T14:58:55.596" v="19"/>
          <ac:picMkLst>
            <pc:docMk/>
            <pc:sldMk cId="109857222" sldId="256"/>
            <ac:picMk id="2" creationId="{4A48C7F0-5F68-051E-6AF0-1AF7640359B0}"/>
          </ac:picMkLst>
        </pc:picChg>
        <pc:picChg chg="del">
          <ac:chgData name="AUSTIN, Timothy (BRADFORD TEACHING HOSPITALS NHS FOUNDATION TRUST)" userId="S::timothy.austin@nhs.net::1388c8cc-8445-4cdc-8351-55f0c33d9c14" providerId="AD" clId="Web-{3967D51E-F87E-7A34-0017-54C349F2E3F4}" dt="2025-03-25T14:56:56.436" v="14"/>
          <ac:picMkLst>
            <pc:docMk/>
            <pc:sldMk cId="109857222" sldId="256"/>
            <ac:picMk id="3" creationId="{02D12F45-6DA2-139F-D485-6714E5099BC4}"/>
          </ac:picMkLst>
        </pc:picChg>
        <pc:picChg chg="add mod">
          <ac:chgData name="AUSTIN, Timothy (BRADFORD TEACHING HOSPITALS NHS FOUNDATION TRUST)" userId="S::timothy.austin@nhs.net::1388c8cc-8445-4cdc-8351-55f0c33d9c14" providerId="AD" clId="Web-{3967D51E-F87E-7A34-0017-54C349F2E3F4}" dt="2025-03-25T14:59:26.878" v="23" actId="14100"/>
          <ac:picMkLst>
            <pc:docMk/>
            <pc:sldMk cId="109857222" sldId="256"/>
            <ac:picMk id="9" creationId="{D238377A-4DED-C83D-B56D-898D4D638DC9}"/>
          </ac:picMkLst>
        </pc:picChg>
      </pc:sldChg>
    </pc:docChg>
  </pc:docChgLst>
  <pc:docChgLst>
    <pc:chgData name="AUSTIN, Timothy (BRADFORD TEACHING HOSPITALS NHS FOUNDATION TRUST)" userId="S::timothy.austin@nhs.net::1388c8cc-8445-4cdc-8351-55f0c33d9c14" providerId="AD" clId="Web-{8428F037-0349-E2D2-F339-B0652BEA7904}"/>
    <pc:docChg chg="modSld">
      <pc:chgData name="AUSTIN, Timothy (BRADFORD TEACHING HOSPITALS NHS FOUNDATION TRUST)" userId="S::timothy.austin@nhs.net::1388c8cc-8445-4cdc-8351-55f0c33d9c14" providerId="AD" clId="Web-{8428F037-0349-E2D2-F339-B0652BEA7904}" dt="2025-01-26T18:15:59.539" v="52" actId="1076"/>
      <pc:docMkLst>
        <pc:docMk/>
      </pc:docMkLst>
      <pc:sldChg chg="addSp delSp modSp mod setBg">
        <pc:chgData name="AUSTIN, Timothy (BRADFORD TEACHING HOSPITALS NHS FOUNDATION TRUST)" userId="S::timothy.austin@nhs.net::1388c8cc-8445-4cdc-8351-55f0c33d9c14" providerId="AD" clId="Web-{8428F037-0349-E2D2-F339-B0652BEA7904}" dt="2025-01-26T18:15:59.539" v="52" actId="1076"/>
        <pc:sldMkLst>
          <pc:docMk/>
          <pc:sldMk cId="109857222" sldId="256"/>
        </pc:sldMkLst>
        <pc:spChg chg="del">
          <ac:chgData name="AUSTIN, Timothy (BRADFORD TEACHING HOSPITALS NHS FOUNDATION TRUST)" userId="S::timothy.austin@nhs.net::1388c8cc-8445-4cdc-8351-55f0c33d9c14" providerId="AD" clId="Web-{8428F037-0349-E2D2-F339-B0652BEA7904}" dt="2025-01-26T17:49:15.672" v="0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AUSTIN, Timothy (BRADFORD TEACHING HOSPITALS NHS FOUNDATION TRUST)" userId="S::timothy.austin@nhs.net::1388c8cc-8445-4cdc-8351-55f0c33d9c14" providerId="AD" clId="Web-{8428F037-0349-E2D2-F339-B0652BEA7904}" dt="2025-01-26T17:49:17.438" v="1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AUSTIN, Timothy (BRADFORD TEACHING HOSPITALS NHS FOUNDATION TRUST)" userId="S::timothy.austin@nhs.net::1388c8cc-8445-4cdc-8351-55f0c33d9c14" providerId="AD" clId="Web-{8428F037-0349-E2D2-F339-B0652BEA7904}" dt="2025-01-26T17:51:37.613" v="15"/>
          <ac:spMkLst>
            <pc:docMk/>
            <pc:sldMk cId="109857222" sldId="256"/>
            <ac:spMk id="9" creationId="{F3060C83-F051-4F0E-ABAD-AA0DFC48B218}"/>
          </ac:spMkLst>
        </pc:spChg>
        <pc:spChg chg="add del">
          <ac:chgData name="AUSTIN, Timothy (BRADFORD TEACHING HOSPITALS NHS FOUNDATION TRUST)" userId="S::timothy.austin@nhs.net::1388c8cc-8445-4cdc-8351-55f0c33d9c14" providerId="AD" clId="Web-{8428F037-0349-E2D2-F339-B0652BEA7904}" dt="2025-01-26T17:51:37.597" v="14"/>
          <ac:spMkLst>
            <pc:docMk/>
            <pc:sldMk cId="109857222" sldId="256"/>
            <ac:spMk id="11" creationId="{83C98ABE-055B-441F-B07E-44F97F083C39}"/>
          </ac:spMkLst>
        </pc:spChg>
        <pc:spChg chg="add del">
          <ac:chgData name="AUSTIN, Timothy (BRADFORD TEACHING HOSPITALS NHS FOUNDATION TRUST)" userId="S::timothy.austin@nhs.net::1388c8cc-8445-4cdc-8351-55f0c33d9c14" providerId="AD" clId="Web-{8428F037-0349-E2D2-F339-B0652BEA7904}" dt="2025-01-26T17:51:37.613" v="15"/>
          <ac:spMkLst>
            <pc:docMk/>
            <pc:sldMk cId="109857222" sldId="256"/>
            <ac:spMk id="13" creationId="{29FDB030-9B49-4CED-8CCD-4D99382388AC}"/>
          </ac:spMkLst>
        </pc:spChg>
        <pc:spChg chg="add del">
          <ac:chgData name="AUSTIN, Timothy (BRADFORD TEACHING HOSPITALS NHS FOUNDATION TRUST)" userId="S::timothy.austin@nhs.net::1388c8cc-8445-4cdc-8351-55f0c33d9c14" providerId="AD" clId="Web-{8428F037-0349-E2D2-F339-B0652BEA7904}" dt="2025-01-26T17:51:37.597" v="14"/>
          <ac:spMkLst>
            <pc:docMk/>
            <pc:sldMk cId="109857222" sldId="256"/>
            <ac:spMk id="15" creationId="{3783CA14-24A1-485C-8B30-D6A5D87987AD}"/>
          </ac:spMkLst>
        </pc:spChg>
        <pc:spChg chg="add del">
          <ac:chgData name="AUSTIN, Timothy (BRADFORD TEACHING HOSPITALS NHS FOUNDATION TRUST)" userId="S::timothy.austin@nhs.net::1388c8cc-8445-4cdc-8351-55f0c33d9c14" providerId="AD" clId="Web-{8428F037-0349-E2D2-F339-B0652BEA7904}" dt="2025-01-26T17:51:37.613" v="15"/>
          <ac:spMkLst>
            <pc:docMk/>
            <pc:sldMk cId="109857222" sldId="256"/>
            <ac:spMk id="17" creationId="{9A97C86A-04D6-40F7-AE84-31AB43E6A846}"/>
          </ac:spMkLst>
        </pc:spChg>
        <pc:spChg chg="add del">
          <ac:chgData name="AUSTIN, Timothy (BRADFORD TEACHING HOSPITALS NHS FOUNDATION TRUST)" userId="S::timothy.austin@nhs.net::1388c8cc-8445-4cdc-8351-55f0c33d9c14" providerId="AD" clId="Web-{8428F037-0349-E2D2-F339-B0652BEA7904}" dt="2025-01-26T17:51:37.597" v="14"/>
          <ac:spMkLst>
            <pc:docMk/>
            <pc:sldMk cId="109857222" sldId="256"/>
            <ac:spMk id="19" creationId="{FF9F2414-84E8-453E-B1F3-389FDE8192D9}"/>
          </ac:spMkLst>
        </pc:spChg>
        <pc:spChg chg="add del">
          <ac:chgData name="AUSTIN, Timothy (BRADFORD TEACHING HOSPITALS NHS FOUNDATION TRUST)" userId="S::timothy.austin@nhs.net::1388c8cc-8445-4cdc-8351-55f0c33d9c14" providerId="AD" clId="Web-{8428F037-0349-E2D2-F339-B0652BEA7904}" dt="2025-01-26T17:51:37.613" v="15"/>
          <ac:spMkLst>
            <pc:docMk/>
            <pc:sldMk cId="109857222" sldId="256"/>
            <ac:spMk id="21" creationId="{3ECA69A1-7536-43AC-85EF-C7106179F5ED}"/>
          </ac:spMkLst>
        </pc:spChg>
        <pc:spChg chg="add del">
          <ac:chgData name="AUSTIN, Timothy (BRADFORD TEACHING HOSPITALS NHS FOUNDATION TRUST)" userId="S::timothy.austin@nhs.net::1388c8cc-8445-4cdc-8351-55f0c33d9c14" providerId="AD" clId="Web-{8428F037-0349-E2D2-F339-B0652BEA7904}" dt="2025-01-26T17:51:37.597" v="14"/>
          <ac:spMkLst>
            <pc:docMk/>
            <pc:sldMk cId="109857222" sldId="256"/>
            <ac:spMk id="26" creationId="{2215C6C6-E45C-4179-9FC1-E8A4C1D47430}"/>
          </ac:spMkLst>
        </pc:spChg>
        <pc:spChg chg="add">
          <ac:chgData name="AUSTIN, Timothy (BRADFORD TEACHING HOSPITALS NHS FOUNDATION TRUST)" userId="S::timothy.austin@nhs.net::1388c8cc-8445-4cdc-8351-55f0c33d9c14" providerId="AD" clId="Web-{8428F037-0349-E2D2-F339-B0652BEA7904}" dt="2025-01-26T17:51:37.613" v="15"/>
          <ac:spMkLst>
            <pc:docMk/>
            <pc:sldMk cId="109857222" sldId="256"/>
            <ac:spMk id="30" creationId="{29FDB030-9B49-4CED-8CCD-4D99382388AC}"/>
          </ac:spMkLst>
        </pc:spChg>
        <pc:spChg chg="add del">
          <ac:chgData name="AUSTIN, Timothy (BRADFORD TEACHING HOSPITALS NHS FOUNDATION TRUST)" userId="S::timothy.austin@nhs.net::1388c8cc-8445-4cdc-8351-55f0c33d9c14" providerId="AD" clId="Web-{8428F037-0349-E2D2-F339-B0652BEA7904}" dt="2025-01-26T17:51:37.597" v="14"/>
          <ac:spMkLst>
            <pc:docMk/>
            <pc:sldMk cId="109857222" sldId="256"/>
            <ac:spMk id="32" creationId="{3776B14B-F2F4-4825-8DA8-8C7A0F2B3960}"/>
          </ac:spMkLst>
        </pc:spChg>
        <pc:spChg chg="add del">
          <ac:chgData name="AUSTIN, Timothy (BRADFORD TEACHING HOSPITALS NHS FOUNDATION TRUST)" userId="S::timothy.austin@nhs.net::1388c8cc-8445-4cdc-8351-55f0c33d9c14" providerId="AD" clId="Web-{8428F037-0349-E2D2-F339-B0652BEA7904}" dt="2025-01-26T18:11:18.235" v="32"/>
          <ac:spMkLst>
            <pc:docMk/>
            <pc:sldMk cId="109857222" sldId="256"/>
            <ac:spMk id="34" creationId="{9A97C86A-04D6-40F7-AE84-31AB43E6A846}"/>
          </ac:spMkLst>
        </pc:spChg>
        <pc:spChg chg="add del">
          <ac:chgData name="AUSTIN, Timothy (BRADFORD TEACHING HOSPITALS NHS FOUNDATION TRUST)" userId="S::timothy.austin@nhs.net::1388c8cc-8445-4cdc-8351-55f0c33d9c14" providerId="AD" clId="Web-{8428F037-0349-E2D2-F339-B0652BEA7904}" dt="2025-01-26T18:11:18.235" v="32"/>
          <ac:spMkLst>
            <pc:docMk/>
            <pc:sldMk cId="109857222" sldId="256"/>
            <ac:spMk id="35" creationId="{F3060C83-F051-4F0E-ABAD-AA0DFC48B218}"/>
          </ac:spMkLst>
        </pc:spChg>
        <pc:spChg chg="add del">
          <ac:chgData name="AUSTIN, Timothy (BRADFORD TEACHING HOSPITALS NHS FOUNDATION TRUST)" userId="S::timothy.austin@nhs.net::1388c8cc-8445-4cdc-8351-55f0c33d9c14" providerId="AD" clId="Web-{8428F037-0349-E2D2-F339-B0652BEA7904}" dt="2025-01-26T18:11:18.235" v="32"/>
          <ac:spMkLst>
            <pc:docMk/>
            <pc:sldMk cId="109857222" sldId="256"/>
            <ac:spMk id="36" creationId="{FF9F2414-84E8-453E-B1F3-389FDE8192D9}"/>
          </ac:spMkLst>
        </pc:spChg>
        <pc:spChg chg="del">
          <ac:chgData name="AUSTIN, Timothy (BRADFORD TEACHING HOSPITALS NHS FOUNDATION TRUST)" userId="S::timothy.austin@nhs.net::1388c8cc-8445-4cdc-8351-55f0c33d9c14" providerId="AD" clId="Web-{8428F037-0349-E2D2-F339-B0652BEA7904}" dt="2025-01-26T18:11:18.235" v="32"/>
          <ac:spMkLst>
            <pc:docMk/>
            <pc:sldMk cId="109857222" sldId="256"/>
            <ac:spMk id="37" creationId="{83C98ABE-055B-441F-B07E-44F97F083C39}"/>
          </ac:spMkLst>
        </pc:spChg>
        <pc:spChg chg="add del">
          <ac:chgData name="AUSTIN, Timothy (BRADFORD TEACHING HOSPITALS NHS FOUNDATION TRUST)" userId="S::timothy.austin@nhs.net::1388c8cc-8445-4cdc-8351-55f0c33d9c14" providerId="AD" clId="Web-{8428F037-0349-E2D2-F339-B0652BEA7904}" dt="2025-01-26T18:11:18.235" v="32"/>
          <ac:spMkLst>
            <pc:docMk/>
            <pc:sldMk cId="109857222" sldId="256"/>
            <ac:spMk id="38" creationId="{3ECA69A1-7536-43AC-85EF-C7106179F5ED}"/>
          </ac:spMkLst>
        </pc:spChg>
        <pc:spChg chg="add del">
          <ac:chgData name="AUSTIN, Timothy (BRADFORD TEACHING HOSPITALS NHS FOUNDATION TRUST)" userId="S::timothy.austin@nhs.net::1388c8cc-8445-4cdc-8351-55f0c33d9c14" providerId="AD" clId="Web-{8428F037-0349-E2D2-F339-B0652BEA7904}" dt="2025-01-26T18:11:18.235" v="32"/>
          <ac:spMkLst>
            <pc:docMk/>
            <pc:sldMk cId="109857222" sldId="256"/>
            <ac:spMk id="39" creationId="{3783CA14-24A1-485C-8B30-D6A5D87987AD}"/>
          </ac:spMkLst>
        </pc:spChg>
        <pc:spChg chg="add">
          <ac:chgData name="AUSTIN, Timothy (BRADFORD TEACHING HOSPITALS NHS FOUNDATION TRUST)" userId="S::timothy.austin@nhs.net::1388c8cc-8445-4cdc-8351-55f0c33d9c14" providerId="AD" clId="Web-{8428F037-0349-E2D2-F339-B0652BEA7904}" dt="2025-01-26T18:11:18.235" v="32"/>
          <ac:spMkLst>
            <pc:docMk/>
            <pc:sldMk cId="109857222" sldId="256"/>
            <ac:spMk id="44" creationId="{AB8C311F-7253-4AED-9701-7FC0708C41C7}"/>
          </ac:spMkLst>
        </pc:spChg>
        <pc:spChg chg="add">
          <ac:chgData name="AUSTIN, Timothy (BRADFORD TEACHING HOSPITALS NHS FOUNDATION TRUST)" userId="S::timothy.austin@nhs.net::1388c8cc-8445-4cdc-8351-55f0c33d9c14" providerId="AD" clId="Web-{8428F037-0349-E2D2-F339-B0652BEA7904}" dt="2025-01-26T18:11:18.235" v="32"/>
          <ac:spMkLst>
            <pc:docMk/>
            <pc:sldMk cId="109857222" sldId="256"/>
            <ac:spMk id="46" creationId="{E2384209-CB15-4CDF-9D31-C44FD9A3F20D}"/>
          </ac:spMkLst>
        </pc:spChg>
        <pc:spChg chg="add">
          <ac:chgData name="AUSTIN, Timothy (BRADFORD TEACHING HOSPITALS NHS FOUNDATION TRUST)" userId="S::timothy.austin@nhs.net::1388c8cc-8445-4cdc-8351-55f0c33d9c14" providerId="AD" clId="Web-{8428F037-0349-E2D2-F339-B0652BEA7904}" dt="2025-01-26T18:11:18.235" v="32"/>
          <ac:spMkLst>
            <pc:docMk/>
            <pc:sldMk cId="109857222" sldId="256"/>
            <ac:spMk id="48" creationId="{2633B3B5-CC90-43F0-8714-D31D1F3F0209}"/>
          </ac:spMkLst>
        </pc:spChg>
        <pc:spChg chg="add">
          <ac:chgData name="AUSTIN, Timothy (BRADFORD TEACHING HOSPITALS NHS FOUNDATION TRUST)" userId="S::timothy.austin@nhs.net::1388c8cc-8445-4cdc-8351-55f0c33d9c14" providerId="AD" clId="Web-{8428F037-0349-E2D2-F339-B0652BEA7904}" dt="2025-01-26T18:11:18.235" v="32"/>
          <ac:spMkLst>
            <pc:docMk/>
            <pc:sldMk cId="109857222" sldId="256"/>
            <ac:spMk id="50" creationId="{A8D57A06-A426-446D-B02C-A2DC6B62E45E}"/>
          </ac:spMkLst>
        </pc:spChg>
        <pc:picChg chg="add del mod modCrop">
          <ac:chgData name="AUSTIN, Timothy (BRADFORD TEACHING HOSPITALS NHS FOUNDATION TRUST)" userId="S::timothy.austin@nhs.net::1388c8cc-8445-4cdc-8351-55f0c33d9c14" providerId="AD" clId="Web-{8428F037-0349-E2D2-F339-B0652BEA7904}" dt="2025-01-26T18:08:47.200" v="21"/>
          <ac:picMkLst>
            <pc:docMk/>
            <pc:sldMk cId="109857222" sldId="256"/>
            <ac:picMk id="4" creationId="{8212494F-E554-DDC4-9F82-7B1B59E64266}"/>
          </ac:picMkLst>
        </pc:picChg>
        <pc:picChg chg="add del mod modCrop">
          <ac:chgData name="AUSTIN, Timothy (BRADFORD TEACHING HOSPITALS NHS FOUNDATION TRUST)" userId="S::timothy.austin@nhs.net::1388c8cc-8445-4cdc-8351-55f0c33d9c14" providerId="AD" clId="Web-{8428F037-0349-E2D2-F339-B0652BEA7904}" dt="2025-01-26T18:09:30.107" v="30"/>
          <ac:picMkLst>
            <pc:docMk/>
            <pc:sldMk cId="109857222" sldId="256"/>
            <ac:picMk id="5" creationId="{B62DB7FA-4FD0-ABF8-E417-95A238831354}"/>
          </ac:picMkLst>
        </pc:picChg>
        <pc:picChg chg="add del mod">
          <ac:chgData name="AUSTIN, Timothy (BRADFORD TEACHING HOSPITALS NHS FOUNDATION TRUST)" userId="S::timothy.austin@nhs.net::1388c8cc-8445-4cdc-8351-55f0c33d9c14" providerId="AD" clId="Web-{8428F037-0349-E2D2-F339-B0652BEA7904}" dt="2025-01-26T18:13:06.206" v="36"/>
          <ac:picMkLst>
            <pc:docMk/>
            <pc:sldMk cId="109857222" sldId="256"/>
            <ac:picMk id="6" creationId="{5944314F-51D3-BC03-C474-0015DAE0BACE}"/>
          </ac:picMkLst>
        </pc:picChg>
        <pc:picChg chg="add del mod modCrop">
          <ac:chgData name="AUSTIN, Timothy (BRADFORD TEACHING HOSPITALS NHS FOUNDATION TRUST)" userId="S::timothy.austin@nhs.net::1388c8cc-8445-4cdc-8351-55f0c33d9c14" providerId="AD" clId="Web-{8428F037-0349-E2D2-F339-B0652BEA7904}" dt="2025-01-26T18:13:54.692" v="43"/>
          <ac:picMkLst>
            <pc:docMk/>
            <pc:sldMk cId="109857222" sldId="256"/>
            <ac:picMk id="7" creationId="{5255ACF1-BBC2-94CD-92C6-464D34CA2A01}"/>
          </ac:picMkLst>
        </pc:picChg>
        <pc:picChg chg="add del mod">
          <ac:chgData name="AUSTIN, Timothy (BRADFORD TEACHING HOSPITALS NHS FOUNDATION TRUST)" userId="S::timothy.austin@nhs.net::1388c8cc-8445-4cdc-8351-55f0c33d9c14" providerId="AD" clId="Web-{8428F037-0349-E2D2-F339-B0652BEA7904}" dt="2025-01-26T18:15:51.226" v="48"/>
          <ac:picMkLst>
            <pc:docMk/>
            <pc:sldMk cId="109857222" sldId="256"/>
            <ac:picMk id="8" creationId="{B0D87622-4A14-F389-D028-0E25B8DE0CB7}"/>
          </ac:picMkLst>
        </pc:picChg>
        <pc:picChg chg="add mod">
          <ac:chgData name="AUSTIN, Timothy (BRADFORD TEACHING HOSPITALS NHS FOUNDATION TRUST)" userId="S::timothy.austin@nhs.net::1388c8cc-8445-4cdc-8351-55f0c33d9c14" providerId="AD" clId="Web-{8428F037-0349-E2D2-F339-B0652BEA7904}" dt="2025-01-26T18:15:59.539" v="52" actId="1076"/>
          <ac:picMkLst>
            <pc:docMk/>
            <pc:sldMk cId="109857222" sldId="256"/>
            <ac:picMk id="10" creationId="{EDE2A236-82B8-183A-50BC-2A95C3F13DA4}"/>
          </ac:picMkLst>
        </pc:picChg>
      </pc:sldChg>
    </pc:docChg>
  </pc:docChgLst>
  <pc:docChgLst>
    <pc:chgData name="AUSTIN, Timothy (BRADFORD TEACHING HOSPITALS NHS FOUNDATION TRUST)" userId="S::timothy.austin@nhs.net::1388c8cc-8445-4cdc-8351-55f0c33d9c14" providerId="AD" clId="Web-{3D575C49-1E28-0095-4810-9555F3EB2994}"/>
    <pc:docChg chg="modSld">
      <pc:chgData name="AUSTIN, Timothy (BRADFORD TEACHING HOSPITALS NHS FOUNDATION TRUST)" userId="S::timothy.austin@nhs.net::1388c8cc-8445-4cdc-8351-55f0c33d9c14" providerId="AD" clId="Web-{3D575C49-1E28-0095-4810-9555F3EB2994}" dt="2025-01-26T18:29:28.846" v="69"/>
      <pc:docMkLst>
        <pc:docMk/>
      </pc:docMkLst>
      <pc:sldChg chg="addSp delSp modSp mod setClrOvrMap">
        <pc:chgData name="AUSTIN, Timothy (BRADFORD TEACHING HOSPITALS NHS FOUNDATION TRUST)" userId="S::timothy.austin@nhs.net::1388c8cc-8445-4cdc-8351-55f0c33d9c14" providerId="AD" clId="Web-{3D575C49-1E28-0095-4810-9555F3EB2994}" dt="2025-01-26T18:29:28.846" v="69"/>
        <pc:sldMkLst>
          <pc:docMk/>
          <pc:sldMk cId="109857222" sldId="256"/>
        </pc:sldMkLst>
        <pc:spChg chg="add del">
          <ac:chgData name="AUSTIN, Timothy (BRADFORD TEACHING HOSPITALS NHS FOUNDATION TRUST)" userId="S::timothy.austin@nhs.net::1388c8cc-8445-4cdc-8351-55f0c33d9c14" providerId="AD" clId="Web-{3D575C49-1E28-0095-4810-9555F3EB2994}" dt="2025-01-26T18:29:28.846" v="69"/>
          <ac:spMkLst>
            <pc:docMk/>
            <pc:sldMk cId="109857222" sldId="256"/>
            <ac:spMk id="44" creationId="{AB8C311F-7253-4AED-9701-7FC0708C41C7}"/>
          </ac:spMkLst>
        </pc:spChg>
        <pc:spChg chg="add del">
          <ac:chgData name="AUSTIN, Timothy (BRADFORD TEACHING HOSPITALS NHS FOUNDATION TRUST)" userId="S::timothy.austin@nhs.net::1388c8cc-8445-4cdc-8351-55f0c33d9c14" providerId="AD" clId="Web-{3D575C49-1E28-0095-4810-9555F3EB2994}" dt="2025-01-26T18:29:28.846" v="69"/>
          <ac:spMkLst>
            <pc:docMk/>
            <pc:sldMk cId="109857222" sldId="256"/>
            <ac:spMk id="46" creationId="{E2384209-CB15-4CDF-9D31-C44FD9A3F20D}"/>
          </ac:spMkLst>
        </pc:spChg>
        <pc:spChg chg="add del">
          <ac:chgData name="AUSTIN, Timothy (BRADFORD TEACHING HOSPITALS NHS FOUNDATION TRUST)" userId="S::timothy.austin@nhs.net::1388c8cc-8445-4cdc-8351-55f0c33d9c14" providerId="AD" clId="Web-{3D575C49-1E28-0095-4810-9555F3EB2994}" dt="2025-01-26T18:29:28.846" v="69"/>
          <ac:spMkLst>
            <pc:docMk/>
            <pc:sldMk cId="109857222" sldId="256"/>
            <ac:spMk id="48" creationId="{2633B3B5-CC90-43F0-8714-D31D1F3F0209}"/>
          </ac:spMkLst>
        </pc:spChg>
        <pc:spChg chg="add del">
          <ac:chgData name="AUSTIN, Timothy (BRADFORD TEACHING HOSPITALS NHS FOUNDATION TRUST)" userId="S::timothy.austin@nhs.net::1388c8cc-8445-4cdc-8351-55f0c33d9c14" providerId="AD" clId="Web-{3D575C49-1E28-0095-4810-9555F3EB2994}" dt="2025-01-26T18:29:28.846" v="69"/>
          <ac:spMkLst>
            <pc:docMk/>
            <pc:sldMk cId="109857222" sldId="256"/>
            <ac:spMk id="50" creationId="{A8D57A06-A426-446D-B02C-A2DC6B62E45E}"/>
          </ac:spMkLst>
        </pc:spChg>
        <pc:spChg chg="add del">
          <ac:chgData name="AUSTIN, Timothy (BRADFORD TEACHING HOSPITALS NHS FOUNDATION TRUST)" userId="S::timothy.austin@nhs.net::1388c8cc-8445-4cdc-8351-55f0c33d9c14" providerId="AD" clId="Web-{3D575C49-1E28-0095-4810-9555F3EB2994}" dt="2025-01-26T18:27:56.592" v="59"/>
          <ac:spMkLst>
            <pc:docMk/>
            <pc:sldMk cId="109857222" sldId="256"/>
            <ac:spMk id="52" creationId="{87DEBA14-FDA2-45EF-9928-4F56DAB2EEAD}"/>
          </ac:spMkLst>
        </pc:spChg>
        <pc:spChg chg="add del">
          <ac:chgData name="AUSTIN, Timothy (BRADFORD TEACHING HOSPITALS NHS FOUNDATION TRUST)" userId="S::timothy.austin@nhs.net::1388c8cc-8445-4cdc-8351-55f0c33d9c14" providerId="AD" clId="Web-{3D575C49-1E28-0095-4810-9555F3EB2994}" dt="2025-01-26T18:27:56.592" v="59"/>
          <ac:spMkLst>
            <pc:docMk/>
            <pc:sldMk cId="109857222" sldId="256"/>
            <ac:spMk id="53" creationId="{E1FB3D03-386F-4B20-BFF7-5A6FF3C2DF82}"/>
          </ac:spMkLst>
        </pc:spChg>
        <pc:spChg chg="add del">
          <ac:chgData name="AUSTIN, Timothy (BRADFORD TEACHING HOSPITALS NHS FOUNDATION TRUST)" userId="S::timothy.austin@nhs.net::1388c8cc-8445-4cdc-8351-55f0c33d9c14" providerId="AD" clId="Web-{3D575C49-1E28-0095-4810-9555F3EB2994}" dt="2025-01-26T18:27:56.592" v="59"/>
          <ac:spMkLst>
            <pc:docMk/>
            <pc:sldMk cId="109857222" sldId="256"/>
            <ac:spMk id="54" creationId="{9581B7DD-04B3-4856-8C61-59D7A3F653E2}"/>
          </ac:spMkLst>
        </pc:spChg>
        <pc:spChg chg="add del">
          <ac:chgData name="AUSTIN, Timothy (BRADFORD TEACHING HOSPITALS NHS FOUNDATION TRUST)" userId="S::timothy.austin@nhs.net::1388c8cc-8445-4cdc-8351-55f0c33d9c14" providerId="AD" clId="Web-{3D575C49-1E28-0095-4810-9555F3EB2994}" dt="2025-01-26T18:27:44.295" v="55"/>
          <ac:spMkLst>
            <pc:docMk/>
            <pc:sldMk cId="109857222" sldId="256"/>
            <ac:spMk id="55" creationId="{E1750109-3B91-4506-B997-0CD8E35A1488}"/>
          </ac:spMkLst>
        </pc:spChg>
        <pc:spChg chg="add del">
          <ac:chgData name="AUSTIN, Timothy (BRADFORD TEACHING HOSPITALS NHS FOUNDATION TRUST)" userId="S::timothy.austin@nhs.net::1388c8cc-8445-4cdc-8351-55f0c33d9c14" providerId="AD" clId="Web-{3D575C49-1E28-0095-4810-9555F3EB2994}" dt="2025-01-26T18:27:56.592" v="59"/>
          <ac:spMkLst>
            <pc:docMk/>
            <pc:sldMk cId="109857222" sldId="256"/>
            <ac:spMk id="56" creationId="{1F3C359C-B3DD-4FB2-A6F9-1D519B65BAF4}"/>
          </ac:spMkLst>
        </pc:spChg>
        <pc:spChg chg="add del">
          <ac:chgData name="AUSTIN, Timothy (BRADFORD TEACHING HOSPITALS NHS FOUNDATION TRUST)" userId="S::timothy.austin@nhs.net::1388c8cc-8445-4cdc-8351-55f0c33d9c14" providerId="AD" clId="Web-{3D575C49-1E28-0095-4810-9555F3EB2994}" dt="2025-01-26T18:27:44.295" v="55"/>
          <ac:spMkLst>
            <pc:docMk/>
            <pc:sldMk cId="109857222" sldId="256"/>
            <ac:spMk id="57" creationId="{E72D8D1B-59F6-4FF3-8547-9BBB6129F2FA}"/>
          </ac:spMkLst>
        </pc:spChg>
        <pc:spChg chg="add del">
          <ac:chgData name="AUSTIN, Timothy (BRADFORD TEACHING HOSPITALS NHS FOUNDATION TRUST)" userId="S::timothy.austin@nhs.net::1388c8cc-8445-4cdc-8351-55f0c33d9c14" providerId="AD" clId="Web-{3D575C49-1E28-0095-4810-9555F3EB2994}" dt="2025-01-26T18:27:44.295" v="55"/>
          <ac:spMkLst>
            <pc:docMk/>
            <pc:sldMk cId="109857222" sldId="256"/>
            <ac:spMk id="59" creationId="{14044C96-7CFD-44DB-A579-D77B0D37C681}"/>
          </ac:spMkLst>
        </pc:spChg>
        <pc:spChg chg="add del">
          <ac:chgData name="AUSTIN, Timothy (BRADFORD TEACHING HOSPITALS NHS FOUNDATION TRUST)" userId="S::timothy.austin@nhs.net::1388c8cc-8445-4cdc-8351-55f0c33d9c14" providerId="AD" clId="Web-{3D575C49-1E28-0095-4810-9555F3EB2994}" dt="2025-01-26T18:27:56.592" v="59"/>
          <ac:spMkLst>
            <pc:docMk/>
            <pc:sldMk cId="109857222" sldId="256"/>
            <ac:spMk id="60" creationId="{FF417D09-0122-4227-8FDD-2C4C19C68318}"/>
          </ac:spMkLst>
        </pc:spChg>
        <pc:spChg chg="add del">
          <ac:chgData name="AUSTIN, Timothy (BRADFORD TEACHING HOSPITALS NHS FOUNDATION TRUST)" userId="S::timothy.austin@nhs.net::1388c8cc-8445-4cdc-8351-55f0c33d9c14" providerId="AD" clId="Web-{3D575C49-1E28-0095-4810-9555F3EB2994}" dt="2025-01-26T18:27:44.295" v="55"/>
          <ac:spMkLst>
            <pc:docMk/>
            <pc:sldMk cId="109857222" sldId="256"/>
            <ac:spMk id="61" creationId="{8FC8C21F-9484-4A71-ABFA-6C10682FAC3E}"/>
          </ac:spMkLst>
        </pc:spChg>
        <pc:spChg chg="add del">
          <ac:chgData name="AUSTIN, Timothy (BRADFORD TEACHING HOSPITALS NHS FOUNDATION TRUST)" userId="S::timothy.austin@nhs.net::1388c8cc-8445-4cdc-8351-55f0c33d9c14" providerId="AD" clId="Web-{3D575C49-1E28-0095-4810-9555F3EB2994}" dt="2025-01-26T18:27:44.295" v="55"/>
          <ac:spMkLst>
            <pc:docMk/>
            <pc:sldMk cId="109857222" sldId="256"/>
            <ac:spMk id="63" creationId="{2C444748-5A8D-4B53-89FE-42B455DFA2D1}"/>
          </ac:spMkLst>
        </pc:spChg>
        <pc:spChg chg="add del">
          <ac:chgData name="AUSTIN, Timothy (BRADFORD TEACHING HOSPITALS NHS FOUNDATION TRUST)" userId="S::timothy.austin@nhs.net::1388c8cc-8445-4cdc-8351-55f0c33d9c14" providerId="AD" clId="Web-{3D575C49-1E28-0095-4810-9555F3EB2994}" dt="2025-01-26T18:27:44.295" v="55"/>
          <ac:spMkLst>
            <pc:docMk/>
            <pc:sldMk cId="109857222" sldId="256"/>
            <ac:spMk id="65" creationId="{F4FFA271-A10A-4AC3-8F06-E3313A197A80}"/>
          </ac:spMkLst>
        </pc:spChg>
        <pc:spChg chg="add del">
          <ac:chgData name="AUSTIN, Timothy (BRADFORD TEACHING HOSPITALS NHS FOUNDATION TRUST)" userId="S::timothy.austin@nhs.net::1388c8cc-8445-4cdc-8351-55f0c33d9c14" providerId="AD" clId="Web-{3D575C49-1E28-0095-4810-9555F3EB2994}" dt="2025-01-26T18:27:56.592" v="59"/>
          <ac:spMkLst>
            <pc:docMk/>
            <pc:sldMk cId="109857222" sldId="256"/>
            <ac:spMk id="67" creationId="{FF35A874-2690-497F-80A0-03675049438E}"/>
          </ac:spMkLst>
        </pc:spChg>
        <pc:spChg chg="add del">
          <ac:chgData name="AUSTIN, Timothy (BRADFORD TEACHING HOSPITALS NHS FOUNDATION TRUST)" userId="S::timothy.austin@nhs.net::1388c8cc-8445-4cdc-8351-55f0c33d9c14" providerId="AD" clId="Web-{3D575C49-1E28-0095-4810-9555F3EB2994}" dt="2025-01-26T18:27:56.592" v="59"/>
          <ac:spMkLst>
            <pc:docMk/>
            <pc:sldMk cId="109857222" sldId="256"/>
            <ac:spMk id="71" creationId="{8C9D831B-1474-4A35-98F0-2826A355CA81}"/>
          </ac:spMkLst>
        </pc:spChg>
        <pc:spChg chg="add del">
          <ac:chgData name="AUSTIN, Timothy (BRADFORD TEACHING HOSPITALS NHS FOUNDATION TRUST)" userId="S::timothy.austin@nhs.net::1388c8cc-8445-4cdc-8351-55f0c33d9c14" providerId="AD" clId="Web-{3D575C49-1E28-0095-4810-9555F3EB2994}" dt="2025-01-26T18:27:56.592" v="59"/>
          <ac:spMkLst>
            <pc:docMk/>
            <pc:sldMk cId="109857222" sldId="256"/>
            <ac:spMk id="77" creationId="{9419A395-0EE8-465E-9AAC-375DF289DDCD}"/>
          </ac:spMkLst>
        </pc:spChg>
        <pc:spChg chg="add del">
          <ac:chgData name="AUSTIN, Timothy (BRADFORD TEACHING HOSPITALS NHS FOUNDATION TRUST)" userId="S::timothy.austin@nhs.net::1388c8cc-8445-4cdc-8351-55f0c33d9c14" providerId="AD" clId="Web-{3D575C49-1E28-0095-4810-9555F3EB2994}" dt="2025-01-26T18:29:28.846" v="69"/>
          <ac:spMkLst>
            <pc:docMk/>
            <pc:sldMk cId="109857222" sldId="256"/>
            <ac:spMk id="79" creationId="{E1750109-3B91-4506-B997-0CD8E35A1488}"/>
          </ac:spMkLst>
        </pc:spChg>
        <pc:spChg chg="add del">
          <ac:chgData name="AUSTIN, Timothy (BRADFORD TEACHING HOSPITALS NHS FOUNDATION TRUST)" userId="S::timothy.austin@nhs.net::1388c8cc-8445-4cdc-8351-55f0c33d9c14" providerId="AD" clId="Web-{3D575C49-1E28-0095-4810-9555F3EB2994}" dt="2025-01-26T18:29:28.846" v="69"/>
          <ac:spMkLst>
            <pc:docMk/>
            <pc:sldMk cId="109857222" sldId="256"/>
            <ac:spMk id="80" creationId="{E72D8D1B-59F6-4FF3-8547-9BBB6129F2FA}"/>
          </ac:spMkLst>
        </pc:spChg>
        <pc:spChg chg="add del">
          <ac:chgData name="AUSTIN, Timothy (BRADFORD TEACHING HOSPITALS NHS FOUNDATION TRUST)" userId="S::timothy.austin@nhs.net::1388c8cc-8445-4cdc-8351-55f0c33d9c14" providerId="AD" clId="Web-{3D575C49-1E28-0095-4810-9555F3EB2994}" dt="2025-01-26T18:29:28.846" v="69"/>
          <ac:spMkLst>
            <pc:docMk/>
            <pc:sldMk cId="109857222" sldId="256"/>
            <ac:spMk id="81" creationId="{14044C96-7CFD-44DB-A579-D77B0D37C681}"/>
          </ac:spMkLst>
        </pc:spChg>
        <pc:spChg chg="add del">
          <ac:chgData name="AUSTIN, Timothy (BRADFORD TEACHING HOSPITALS NHS FOUNDATION TRUST)" userId="S::timothy.austin@nhs.net::1388c8cc-8445-4cdc-8351-55f0c33d9c14" providerId="AD" clId="Web-{3D575C49-1E28-0095-4810-9555F3EB2994}" dt="2025-01-26T18:29:28.846" v="69"/>
          <ac:spMkLst>
            <pc:docMk/>
            <pc:sldMk cId="109857222" sldId="256"/>
            <ac:spMk id="82" creationId="{8FC8C21F-9484-4A71-ABFA-6C10682FAC3E}"/>
          </ac:spMkLst>
        </pc:spChg>
        <pc:spChg chg="add del">
          <ac:chgData name="AUSTIN, Timothy (BRADFORD TEACHING HOSPITALS NHS FOUNDATION TRUST)" userId="S::timothy.austin@nhs.net::1388c8cc-8445-4cdc-8351-55f0c33d9c14" providerId="AD" clId="Web-{3D575C49-1E28-0095-4810-9555F3EB2994}" dt="2025-01-26T18:29:28.846" v="69"/>
          <ac:spMkLst>
            <pc:docMk/>
            <pc:sldMk cId="109857222" sldId="256"/>
            <ac:spMk id="83" creationId="{2C444748-5A8D-4B53-89FE-42B455DFA2D1}"/>
          </ac:spMkLst>
        </pc:spChg>
        <pc:spChg chg="add del">
          <ac:chgData name="AUSTIN, Timothy (BRADFORD TEACHING HOSPITALS NHS FOUNDATION TRUST)" userId="S::timothy.austin@nhs.net::1388c8cc-8445-4cdc-8351-55f0c33d9c14" providerId="AD" clId="Web-{3D575C49-1E28-0095-4810-9555F3EB2994}" dt="2025-01-26T18:29:28.846" v="69"/>
          <ac:spMkLst>
            <pc:docMk/>
            <pc:sldMk cId="109857222" sldId="256"/>
            <ac:spMk id="84" creationId="{F4FFA271-A10A-4AC3-8F06-E3313A197A80}"/>
          </ac:spMkLst>
        </pc:spChg>
        <pc:picChg chg="add del mod">
          <ac:chgData name="AUSTIN, Timothy (BRADFORD TEACHING HOSPITALS NHS FOUNDATION TRUST)" userId="S::timothy.austin@nhs.net::1388c8cc-8445-4cdc-8351-55f0c33d9c14" providerId="AD" clId="Web-{3D575C49-1E28-0095-4810-9555F3EB2994}" dt="2025-01-26T18:22:27.003" v="5"/>
          <ac:picMkLst>
            <pc:docMk/>
            <pc:sldMk cId="109857222" sldId="256"/>
            <ac:picMk id="2" creationId="{E6CEBC30-1696-3E05-62A8-C12F8B28AC24}"/>
          </ac:picMkLst>
        </pc:picChg>
        <pc:picChg chg="add mod">
          <ac:chgData name="AUSTIN, Timothy (BRADFORD TEACHING HOSPITALS NHS FOUNDATION TRUST)" userId="S::timothy.austin@nhs.net::1388c8cc-8445-4cdc-8351-55f0c33d9c14" providerId="AD" clId="Web-{3D575C49-1E28-0095-4810-9555F3EB2994}" dt="2025-01-26T18:29:27.721" v="68" actId="14100"/>
          <ac:picMkLst>
            <pc:docMk/>
            <pc:sldMk cId="109857222" sldId="256"/>
            <ac:picMk id="3" creationId="{714533F8-11B2-7525-1811-4577186E6EFC}"/>
          </ac:picMkLst>
        </pc:picChg>
        <pc:picChg chg="add mod ord modCrop">
          <ac:chgData name="AUSTIN, Timothy (BRADFORD TEACHING HOSPITALS NHS FOUNDATION TRUST)" userId="S::timothy.austin@nhs.net::1388c8cc-8445-4cdc-8351-55f0c33d9c14" providerId="AD" clId="Web-{3D575C49-1E28-0095-4810-9555F3EB2994}" dt="2025-01-26T18:27:47.858" v="57"/>
          <ac:picMkLst>
            <pc:docMk/>
            <pc:sldMk cId="109857222" sldId="256"/>
            <ac:picMk id="4" creationId="{7879BBBE-8563-E1E1-066C-769EB1F1F719}"/>
          </ac:picMkLst>
        </pc:picChg>
        <pc:picChg chg="add mod modCrop">
          <ac:chgData name="AUSTIN, Timothy (BRADFORD TEACHING HOSPITALS NHS FOUNDATION TRUST)" userId="S::timothy.austin@nhs.net::1388c8cc-8445-4cdc-8351-55f0c33d9c14" providerId="AD" clId="Web-{3D575C49-1E28-0095-4810-9555F3EB2994}" dt="2025-01-26T18:27:47.858" v="57"/>
          <ac:picMkLst>
            <pc:docMk/>
            <pc:sldMk cId="109857222" sldId="256"/>
            <ac:picMk id="5" creationId="{1160C8B0-7068-0A04-1967-80DF2F2BDA2F}"/>
          </ac:picMkLst>
        </pc:picChg>
        <pc:picChg chg="add mod ord modCrop">
          <ac:chgData name="AUSTIN, Timothy (BRADFORD TEACHING HOSPITALS NHS FOUNDATION TRUST)" userId="S::timothy.austin@nhs.net::1388c8cc-8445-4cdc-8351-55f0c33d9c14" providerId="AD" clId="Web-{3D575C49-1E28-0095-4810-9555F3EB2994}" dt="2025-01-26T18:29:25.252" v="65" actId="1076"/>
          <ac:picMkLst>
            <pc:docMk/>
            <pc:sldMk cId="109857222" sldId="256"/>
            <ac:picMk id="6" creationId="{5DA5E939-BE7A-6984-7F91-77E2AEECA285}"/>
          </ac:picMkLst>
        </pc:picChg>
        <pc:picChg chg="add mod modCrop">
          <ac:chgData name="AUSTIN, Timothy (BRADFORD TEACHING HOSPITALS NHS FOUNDATION TRUST)" userId="S::timothy.austin@nhs.net::1388c8cc-8445-4cdc-8351-55f0c33d9c14" providerId="AD" clId="Web-{3D575C49-1E28-0095-4810-9555F3EB2994}" dt="2025-01-26T18:27:47.858" v="57"/>
          <ac:picMkLst>
            <pc:docMk/>
            <pc:sldMk cId="109857222" sldId="256"/>
            <ac:picMk id="7" creationId="{4EFE512B-DB12-9A3C-68FA-48E39A014065}"/>
          </ac:picMkLst>
        </pc:picChg>
        <pc:picChg chg="del">
          <ac:chgData name="AUSTIN, Timothy (BRADFORD TEACHING HOSPITALS NHS FOUNDATION TRUST)" userId="S::timothy.austin@nhs.net::1388c8cc-8445-4cdc-8351-55f0c33d9c14" providerId="AD" clId="Web-{3D575C49-1E28-0095-4810-9555F3EB2994}" dt="2025-01-26T18:21:30.391" v="0"/>
          <ac:picMkLst>
            <pc:docMk/>
            <pc:sldMk cId="109857222" sldId="256"/>
            <ac:picMk id="10" creationId="{EDE2A236-82B8-183A-50BC-2A95C3F13DA4}"/>
          </ac:picMkLst>
        </pc:picChg>
      </pc:sldChg>
    </pc:docChg>
  </pc:docChgLst>
  <pc:docChgLst>
    <pc:chgData name="AUSTIN, Timothy (BRADFORD TEACHING HOSPITALS NHS FOUNDATION TRUST)" userId="S::timothy.austin@nhs.net::1388c8cc-8445-4cdc-8351-55f0c33d9c14" providerId="AD" clId="Web-{90E70FF4-D182-6FF8-B4FD-24D9D831288D}"/>
    <pc:docChg chg="modSld">
      <pc:chgData name="AUSTIN, Timothy (BRADFORD TEACHING HOSPITALS NHS FOUNDATION TRUST)" userId="S::timothy.austin@nhs.net::1388c8cc-8445-4cdc-8351-55f0c33d9c14" providerId="AD" clId="Web-{90E70FF4-D182-6FF8-B4FD-24D9D831288D}" dt="2025-03-25T13:59:50.397" v="20" actId="20577"/>
      <pc:docMkLst>
        <pc:docMk/>
      </pc:docMkLst>
      <pc:sldChg chg="addSp delSp modSp">
        <pc:chgData name="AUSTIN, Timothy (BRADFORD TEACHING HOSPITALS NHS FOUNDATION TRUST)" userId="S::timothy.austin@nhs.net::1388c8cc-8445-4cdc-8351-55f0c33d9c14" providerId="AD" clId="Web-{90E70FF4-D182-6FF8-B4FD-24D9D831288D}" dt="2025-03-25T13:59:50.397" v="20" actId="20577"/>
        <pc:sldMkLst>
          <pc:docMk/>
          <pc:sldMk cId="109857222" sldId="256"/>
        </pc:sldMkLst>
        <pc:spChg chg="mod">
          <ac:chgData name="AUSTIN, Timothy (BRADFORD TEACHING HOSPITALS NHS FOUNDATION TRUST)" userId="S::timothy.austin@nhs.net::1388c8cc-8445-4cdc-8351-55f0c33d9c14" providerId="AD" clId="Web-{90E70FF4-D182-6FF8-B4FD-24D9D831288D}" dt="2025-03-25T13:59:50.397" v="20" actId="20577"/>
          <ac:spMkLst>
            <pc:docMk/>
            <pc:sldMk cId="109857222" sldId="256"/>
            <ac:spMk id="11" creationId="{3556DD3B-CF18-9BCA-852E-4049979D60DF}"/>
          </ac:spMkLst>
        </pc:spChg>
        <pc:picChg chg="del">
          <ac:chgData name="AUSTIN, Timothy (BRADFORD TEACHING HOSPITALS NHS FOUNDATION TRUST)" userId="S::timothy.austin@nhs.net::1388c8cc-8445-4cdc-8351-55f0c33d9c14" providerId="AD" clId="Web-{90E70FF4-D182-6FF8-B4FD-24D9D831288D}" dt="2025-03-25T13:59:23.192" v="5"/>
          <ac:picMkLst>
            <pc:docMk/>
            <pc:sldMk cId="109857222" sldId="256"/>
            <ac:picMk id="2" creationId="{283870C4-BDA7-1350-B164-49F3FF830598}"/>
          </ac:picMkLst>
        </pc:picChg>
        <pc:picChg chg="add mod">
          <ac:chgData name="AUSTIN, Timothy (BRADFORD TEACHING HOSPITALS NHS FOUNDATION TRUST)" userId="S::timothy.austin@nhs.net::1388c8cc-8445-4cdc-8351-55f0c33d9c14" providerId="AD" clId="Web-{90E70FF4-D182-6FF8-B4FD-24D9D831288D}" dt="2025-03-25T13:59:26.942" v="6" actId="1076"/>
          <ac:picMkLst>
            <pc:docMk/>
            <pc:sldMk cId="109857222" sldId="256"/>
            <ac:picMk id="3" creationId="{02D12F45-6DA2-139F-D485-6714E5099BC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C4C1B-4DED-40F6-8D9E-61C8E1755913}" type="datetimeFigureOut">
              <a:t>3/25/2025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F6740-D498-46F2-B506-F4FD3C67BA1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951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B296FE-3C14-7D24-E308-1E30C4131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3645ED-FCC0-C24D-F348-E99238C119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916994-67FB-E1D4-5462-83A1029954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4D972A-97AF-7E6E-D29E-602FC95778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899F4-BA50-437C-8318-3BBAD85547B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888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hyperlink" Target="https://docs.google.com/forms/d/e/1FAIpQLSekwlpkOjAn-62Or-Nno0Go3hxKhth9NihiCuGmPJwbdx0vSQ/viewfor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78247-0799-0E0E-124E-0C4A8C27E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66 Things to Do in Leeds City Centre - Adventures with Nell">
            <a:extLst>
              <a:ext uri="{FF2B5EF4-FFF2-40B4-BE49-F238E27FC236}">
                <a16:creationId xmlns:a16="http://schemas.microsoft.com/office/drawing/2014/main" id="{BEDFC6B1-ACB4-079E-43EE-0A85B10A40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" t="6622" r="-1" b="18218"/>
          <a:stretch/>
        </p:blipFill>
        <p:spPr bwMode="auto">
          <a:xfrm>
            <a:off x="0" y="-872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4D845D2C-3CD7-8DC4-4FF9-EBD44FAA5A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295440" y="1104312"/>
            <a:ext cx="5258441" cy="5321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/>
              </a:rPr>
              <a:t>Maxillofacial Surgery Affecting </a:t>
            </a:r>
            <a:endParaRPr lang="en-US" altLang="en-US" sz="2800" b="1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pto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/>
              </a:rPr>
              <a:t>Children and Young Adults</a:t>
            </a:r>
            <a:endParaRPr lang="en-US" altLang="en-US" sz="2800" b="1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ptos"/>
            </a:endParaRP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en-US" altLang="en-US" sz="1600" b="1" i="1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rgbClr val="000000"/>
                </a:solidFill>
                <a:ea typeface="+mn-lt"/>
                <a:cs typeface="+mn-lt"/>
              </a:rPr>
              <a:t>£45 early sign up before Valentine's day</a:t>
            </a:r>
            <a:endParaRPr lang="en-US" altLang="en-US" sz="2800" b="1" i="1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rgbClr val="000000"/>
                </a:solidFill>
                <a:ea typeface="+mn-lt"/>
                <a:cs typeface="+mn-lt"/>
              </a:rPr>
              <a:t>£60 after 14th Feb</a:t>
            </a:r>
            <a:endParaRPr lang="en-US" sz="2800" b="1" dirty="0"/>
          </a:p>
          <a:p>
            <a:pPr marL="0" indent="0" algn="ctr">
              <a:buNone/>
            </a:pPr>
            <a:r>
              <a:rPr lang="en-US" sz="2400" b="1" i="1" dirty="0">
                <a:solidFill>
                  <a:srgbClr val="000000"/>
                </a:solidFill>
                <a:latin typeface="Aptos" panose="020B0004020202020204"/>
              </a:rPr>
              <a:t>Potentially win more than your money back with the poster prize</a:t>
            </a:r>
            <a:endParaRPr lang="en-US" sz="2400" b="1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600" b="1" i="1" dirty="0">
              <a:latin typeface="Aptos" panose="020B0004020202020204" pitchFamily="34" charset="0"/>
            </a:endParaRP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b="1" dirty="0">
                <a:latin typeface="Aptos"/>
              </a:rPr>
              <a:t>DoubleTree Hilton, </a:t>
            </a:r>
            <a:r>
              <a:rPr lang="en-US" sz="2400" b="1" dirty="0">
                <a:effectLst/>
                <a:latin typeface="Aptos"/>
              </a:rPr>
              <a:t>Leeds City Centre</a:t>
            </a:r>
            <a:endParaRPr lang="en-US" sz="2400" b="1" dirty="0">
              <a:latin typeface="Aptos"/>
            </a:endParaRP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latin typeface="Aptos"/>
              </a:rPr>
              <a:t>Friday 9</a:t>
            </a:r>
            <a:r>
              <a:rPr kumimoji="0" lang="en-US" altLang="en-US" sz="2000" b="1" i="0" u="none" strike="noStrike" cap="none" normalizeH="0" baseline="30000" dirty="0">
                <a:ln>
                  <a:noFill/>
                </a:ln>
                <a:latin typeface="Aptos"/>
              </a:rPr>
              <a:t>th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latin typeface="Aptos"/>
              </a:rPr>
              <a:t> May 2025</a:t>
            </a:r>
            <a:endParaRPr lang="en-US" altLang="en-US" sz="2000" b="1" i="0" u="none" strike="noStrike" cap="none" normalizeH="0" baseline="0" dirty="0">
              <a:ln>
                <a:noFill/>
              </a:ln>
              <a:latin typeface="Aptos"/>
            </a:endParaRP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u="sng" dirty="0">
                <a:latin typeface="Aptos"/>
              </a:rPr>
              <a:t>QR code and link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u="sng" dirty="0">
                <a:latin typeface="Aptos"/>
              </a:rPr>
              <a:t>to register</a:t>
            </a:r>
            <a:endParaRPr lang="en-US" altLang="en-US" sz="2000" b="1" u="sng" strike="noStrike" cap="none" normalizeH="0" baseline="0" dirty="0">
              <a:ln>
                <a:noFill/>
              </a:ln>
              <a:solidFill>
                <a:schemeClr val="tx1"/>
              </a:solidFill>
              <a:latin typeface="Apto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DFD169-C000-6C75-CF8E-01708859D2D6}"/>
              </a:ext>
            </a:extLst>
          </p:cNvPr>
          <p:cNvSpPr/>
          <p:nvPr/>
        </p:nvSpPr>
        <p:spPr>
          <a:xfrm>
            <a:off x="21087" y="1268034"/>
            <a:ext cx="6265594" cy="4801314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u="sng" dirty="0">
                <a:ln w="0"/>
                <a:solidFill>
                  <a:schemeClr val="tx1"/>
                </a:solidFill>
                <a:effectLst/>
              </a:rPr>
              <a:t>BAOMS</a:t>
            </a:r>
          </a:p>
          <a:p>
            <a:pPr algn="ctr"/>
            <a:r>
              <a:rPr lang="en-US" sz="5400" b="1" u="sng" dirty="0">
                <a:ln w="0"/>
                <a:solidFill>
                  <a:schemeClr val="tx1"/>
                </a:solidFill>
                <a:effectLst/>
              </a:rPr>
              <a:t>Fellows</a:t>
            </a:r>
            <a:r>
              <a:rPr lang="en-US" sz="5400" b="1" u="sng" cap="none" spc="0" dirty="0">
                <a:ln w="0"/>
                <a:solidFill>
                  <a:schemeClr val="tx1"/>
                </a:solidFill>
                <a:effectLst/>
              </a:rPr>
              <a:t> in Training Conference 2025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sz="3600" b="1" dirty="0">
                <a:solidFill>
                  <a:schemeClr val="tx1"/>
                </a:solidFill>
              </a:rPr>
              <a:t>“Next-Gen Healing: Surgical Innovations for the Future of Our Youth”</a:t>
            </a:r>
            <a:endParaRPr lang="en-US" sz="3600" b="1" cap="none" spc="0" dirty="0">
              <a:ln w="0"/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C890EED8-7F0D-42E6-B937-68CB42E06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924" y="-7397"/>
            <a:ext cx="1001967" cy="100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317231-15EE-F79E-82F2-29972660A6C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258"/>
          <a:stretch/>
        </p:blipFill>
        <p:spPr>
          <a:xfrm>
            <a:off x="7308750" y="1574"/>
            <a:ext cx="2960174" cy="9575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224A9C-F5F3-32FD-15B2-F55FFC0FEB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0421" y="21170"/>
            <a:ext cx="3598328" cy="951447"/>
          </a:xfrm>
          <a:prstGeom prst="rect">
            <a:avLst/>
          </a:prstGeom>
        </p:spPr>
      </p:pic>
      <p:pic>
        <p:nvPicPr>
          <p:cNvPr id="1032" name="Picture 8" descr="Submandibular gland - Operation Information">
            <a:extLst>
              <a:ext uri="{FF2B5EF4-FFF2-40B4-BE49-F238E27FC236}">
                <a16:creationId xmlns:a16="http://schemas.microsoft.com/office/drawing/2014/main" id="{6C2A8D8B-89CD-348A-29E0-29AA505B80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4" t="26898" r="6377" b="34691"/>
          <a:stretch/>
        </p:blipFill>
        <p:spPr bwMode="auto">
          <a:xfrm>
            <a:off x="982133" y="21171"/>
            <a:ext cx="2840813" cy="88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91D98C-B6C9-3289-1469-64ECDBA99F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251" y="5071532"/>
            <a:ext cx="1777749" cy="17777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9B887A-D061-9B43-9654-B39EA6E7B1D7}"/>
              </a:ext>
            </a:extLst>
          </p:cNvPr>
          <p:cNvSpPr txBox="1"/>
          <p:nvPr/>
        </p:nvSpPr>
        <p:spPr>
          <a:xfrm>
            <a:off x="123999" y="6069348"/>
            <a:ext cx="6062717" cy="6552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hlinkClick r:id="rId9"/>
              </a:rPr>
              <a:t>https://docs.google.com/forms/d/e/1FAIpQLSekwlpkOjAn-62Or-Nno0Go3hxKhth9NihiCuGmPJwbdx0vSQ/viewform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7012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white and grey logo&#10;&#10;AI-generated content may be incorrect.">
            <a:extLst>
              <a:ext uri="{FF2B5EF4-FFF2-40B4-BE49-F238E27FC236}">
                <a16:creationId xmlns:a16="http://schemas.microsoft.com/office/drawing/2014/main" id="{7879BBBE-8563-E1E1-066C-769EB1F1F7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91" r="71783" b="10476"/>
          <a:stretch/>
        </p:blipFill>
        <p:spPr>
          <a:xfrm>
            <a:off x="144631" y="440529"/>
            <a:ext cx="2745347" cy="841475"/>
          </a:xfrm>
          <a:prstGeom prst="rect">
            <a:avLst/>
          </a:prstGeom>
        </p:spPr>
      </p:pic>
      <p:pic>
        <p:nvPicPr>
          <p:cNvPr id="5" name="Picture 4" descr="A white and grey logo&#10;&#10;AI-generated content may be incorrect.">
            <a:extLst>
              <a:ext uri="{FF2B5EF4-FFF2-40B4-BE49-F238E27FC236}">
                <a16:creationId xmlns:a16="http://schemas.microsoft.com/office/drawing/2014/main" id="{1160C8B0-7068-0A04-1967-80DF2F2BDA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886" t="-486" r="39347" b="926"/>
          <a:stretch/>
        </p:blipFill>
        <p:spPr>
          <a:xfrm>
            <a:off x="9281828" y="436421"/>
            <a:ext cx="2751194" cy="837734"/>
          </a:xfrm>
          <a:prstGeom prst="rect">
            <a:avLst/>
          </a:prstGeom>
        </p:spPr>
      </p:pic>
      <p:pic>
        <p:nvPicPr>
          <p:cNvPr id="6" name="Picture 5" descr="A white and grey logo&#10;&#10;AI-generated content may be incorrect.">
            <a:extLst>
              <a:ext uri="{FF2B5EF4-FFF2-40B4-BE49-F238E27FC236}">
                <a16:creationId xmlns:a16="http://schemas.microsoft.com/office/drawing/2014/main" id="{5DA5E939-BE7A-6984-7F91-77E2AEECA2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1510" r="10027" b="7619"/>
          <a:stretch/>
        </p:blipFill>
        <p:spPr>
          <a:xfrm>
            <a:off x="142905" y="1716711"/>
            <a:ext cx="2734339" cy="866568"/>
          </a:xfrm>
          <a:prstGeom prst="rect">
            <a:avLst/>
          </a:prstGeom>
        </p:spPr>
      </p:pic>
      <p:pic>
        <p:nvPicPr>
          <p:cNvPr id="7" name="Picture 6" descr="A white and grey logo&#10;&#10;AI-generated content may be incorrect.">
            <a:extLst>
              <a:ext uri="{FF2B5EF4-FFF2-40B4-BE49-F238E27FC236}">
                <a16:creationId xmlns:a16="http://schemas.microsoft.com/office/drawing/2014/main" id="{4EFE512B-DB12-9A3C-68FA-48E39A0140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977" t="11310" r="402" b="12500"/>
          <a:stretch/>
        </p:blipFill>
        <p:spPr>
          <a:xfrm>
            <a:off x="9755935" y="1376673"/>
            <a:ext cx="1793443" cy="15389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2882FB-6AAE-BB06-E595-A94B2A483FA9}"/>
              </a:ext>
            </a:extLst>
          </p:cNvPr>
          <p:cNvSpPr txBox="1"/>
          <p:nvPr/>
        </p:nvSpPr>
        <p:spPr>
          <a:xfrm>
            <a:off x="3002837" y="399338"/>
            <a:ext cx="6197545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 err="1">
                <a:latin typeface="Arial"/>
                <a:cs typeface="Arial"/>
              </a:rPr>
              <a:t>FiT</a:t>
            </a:r>
            <a:r>
              <a:rPr lang="en-GB" sz="2400" b="1" dirty="0">
                <a:latin typeface="Arial"/>
                <a:cs typeface="Arial"/>
              </a:rPr>
              <a:t> Conference timetable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53CB71-9458-FC40-163B-13BA0CC7F293}"/>
              </a:ext>
            </a:extLst>
          </p:cNvPr>
          <p:cNvSpPr txBox="1"/>
          <p:nvPr/>
        </p:nvSpPr>
        <p:spPr>
          <a:xfrm>
            <a:off x="164387" y="3330082"/>
            <a:ext cx="2720920" cy="313932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latin typeface="Arial"/>
                <a:cs typeface="Arial"/>
              </a:rPr>
              <a:t>Poster entry specification:</a:t>
            </a:r>
            <a:endParaRPr lang="en-US" dirty="0">
              <a:latin typeface="Arial"/>
              <a:cs typeface="Arial"/>
            </a:endParaRPr>
          </a:p>
          <a:p>
            <a:r>
              <a:rPr lang="en-GB" dirty="0">
                <a:latin typeface="Arial"/>
                <a:cs typeface="Arial"/>
              </a:rPr>
              <a:t>Anything, preferably on paeds/young adult theme</a:t>
            </a:r>
          </a:p>
          <a:p>
            <a:endParaRPr lang="en-GB" b="1" dirty="0">
              <a:latin typeface="Arial"/>
              <a:cs typeface="Arial"/>
            </a:endParaRPr>
          </a:p>
          <a:p>
            <a:r>
              <a:rPr lang="en-GB" b="1" dirty="0">
                <a:latin typeface="Arial"/>
                <a:cs typeface="Arial"/>
              </a:rPr>
              <a:t>Prizes:</a:t>
            </a:r>
            <a:endParaRPr lang="en-US" b="1" dirty="0">
              <a:latin typeface="Arial"/>
              <a:cs typeface="Arial"/>
            </a:endParaRPr>
          </a:p>
          <a:p>
            <a:r>
              <a:rPr lang="en-GB" dirty="0">
                <a:latin typeface="Arial"/>
                <a:cs typeface="Arial"/>
              </a:rPr>
              <a:t>1st place £100 Amazon gift card</a:t>
            </a:r>
            <a:endParaRPr lang="en-US" dirty="0">
              <a:latin typeface="Arial"/>
              <a:cs typeface="Arial"/>
            </a:endParaRPr>
          </a:p>
          <a:p>
            <a:r>
              <a:rPr lang="en-GB" dirty="0">
                <a:latin typeface="Arial"/>
                <a:cs typeface="Arial"/>
              </a:rPr>
              <a:t>2nd place £50 Amazon gift card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56DD3B-CF18-9BCA-852E-4049979D60DF}"/>
              </a:ext>
            </a:extLst>
          </p:cNvPr>
          <p:cNvSpPr txBox="1"/>
          <p:nvPr/>
        </p:nvSpPr>
        <p:spPr>
          <a:xfrm>
            <a:off x="9279812" y="3739657"/>
            <a:ext cx="2749495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ea typeface="+mn-lt"/>
                <a:cs typeface="+mn-lt"/>
              </a:rPr>
              <a:t>Free lunch, teas and coffees</a:t>
            </a:r>
            <a:endParaRPr lang="en-US" dirty="0">
              <a:ea typeface="+mn-lt"/>
              <a:cs typeface="+mn-lt"/>
            </a:endParaRPr>
          </a:p>
          <a:p>
            <a:endParaRPr lang="en-GB" dirty="0"/>
          </a:p>
          <a:p>
            <a:r>
              <a:rPr lang="en-GB" dirty="0"/>
              <a:t>Networking with fantastic speakers</a:t>
            </a:r>
          </a:p>
          <a:p>
            <a:endParaRPr lang="en-GB" dirty="0"/>
          </a:p>
          <a:p>
            <a:r>
              <a:rPr lang="en-GB" dirty="0"/>
              <a:t>Potentially free dinner in the evening</a:t>
            </a:r>
          </a:p>
        </p:txBody>
      </p:sp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238377A-4DED-C83D-B56D-898D4D638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903" y="970510"/>
            <a:ext cx="6188951" cy="559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194</cp:revision>
  <dcterms:created xsi:type="dcterms:W3CDTF">2025-01-26T17:49:06Z</dcterms:created>
  <dcterms:modified xsi:type="dcterms:W3CDTF">2025-03-25T14:59:31Z</dcterms:modified>
</cp:coreProperties>
</file>